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3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Naica-mijn.jpg" descr="Naica-mij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7200" y="755650"/>
            <a:ext cx="12090400" cy="8242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a91180a3555b8056884b3d2a548bec1f-778x427.jpeg" descr="a91180a3555b8056884b3d2a548bec1f-778x427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663700" y="-311150"/>
            <a:ext cx="9677400" cy="541579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vos-jong-webcam-staatsbosbe.jpg" descr="vos-jong-webcam-staatsbosbe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663700" y="5011985"/>
            <a:ext cx="9677400" cy="4838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9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0" name="IMG_20171122_145734.jpg" descr="IMG_20171122_14573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3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4" name="IMG_20171122_145740.jpg" descr="IMG_20171122_14574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7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8" name="IMG_20171122_145749.jpg" descr="IMG_20171122_145749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1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2" name="IMG_20171122_145803.jpg" descr="IMG_20171122_1458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5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6" name="IMG_20171122_145830.jpg" descr="IMG_20171122_145830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49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0" name="IMG_20171122_145837.jpg" descr="IMG_20171122_14583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844800" y="0"/>
            <a:ext cx="7315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3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4" name="IMG_20171122_145734.jpg" descr="IMG_20171122_145734.jpg"/>
          <p:cNvPicPr>
            <a:picLocks noChangeAspect="1"/>
          </p:cNvPicPr>
          <p:nvPr/>
        </p:nvPicPr>
        <p:blipFill>
          <a:blip r:embed="rId2">
            <a:extLst/>
          </a:blip>
          <a:srcRect l="0" t="2489" r="0" b="0"/>
          <a:stretch>
            <a:fillRect/>
          </a:stretch>
        </p:blipFill>
        <p:spPr>
          <a:xfrm>
            <a:off x="-12700" y="728265"/>
            <a:ext cx="6635878" cy="862757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IMG_20171122_145837.jpg" descr="IMG_20171122_145837.jpg"/>
          <p:cNvPicPr>
            <a:picLocks noChangeAspect="1"/>
          </p:cNvPicPr>
          <p:nvPr/>
        </p:nvPicPr>
        <p:blipFill>
          <a:blip r:embed="rId3">
            <a:extLst/>
          </a:blip>
          <a:srcRect l="0" t="0" r="7771" b="8992"/>
          <a:stretch>
            <a:fillRect/>
          </a:stretch>
        </p:blipFill>
        <p:spPr>
          <a:xfrm>
            <a:off x="6627992" y="745760"/>
            <a:ext cx="6557182" cy="862713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